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65" r:id="rId3"/>
    <p:sldId id="258" r:id="rId4"/>
    <p:sldId id="263" r:id="rId5"/>
    <p:sldId id="257" r:id="rId6"/>
    <p:sldId id="262" r:id="rId7"/>
    <p:sldId id="259" r:id="rId8"/>
    <p:sldId id="260" r:id="rId9"/>
    <p:sldId id="261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2833802-FEF1-4C79-8D5D-14CF1EAF98D9}" styleName="淺色樣式 2 - 輔色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A107856-5554-42FB-B03E-39F5DBC370BA}" styleName="中等深淺樣式 4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E3FDE45-AF77-4B5C-9715-49D594BDF05E}" styleName="淺色樣式 1 - 輔色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3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王淳鋒" userId="50787d98-96a5-4ff8-be2d-660b490fed00" providerId="ADAL" clId="{AE7311D9-F828-4DDA-BF8D-81066DF55160}"/>
    <pc:docChg chg="modSld">
      <pc:chgData name="王淳鋒" userId="50787d98-96a5-4ff8-be2d-660b490fed00" providerId="ADAL" clId="{AE7311D9-F828-4DDA-BF8D-81066DF55160}" dt="2025-04-08T05:55:44.388" v="13" actId="20577"/>
      <pc:docMkLst>
        <pc:docMk/>
      </pc:docMkLst>
      <pc:sldChg chg="modSp mod">
        <pc:chgData name="王淳鋒" userId="50787d98-96a5-4ff8-be2d-660b490fed00" providerId="ADAL" clId="{AE7311D9-F828-4DDA-BF8D-81066DF55160}" dt="2025-04-08T05:55:38.435" v="11" actId="20577"/>
        <pc:sldMkLst>
          <pc:docMk/>
          <pc:sldMk cId="3809450910" sldId="257"/>
        </pc:sldMkLst>
        <pc:graphicFrameChg chg="modGraphic">
          <ac:chgData name="王淳鋒" userId="50787d98-96a5-4ff8-be2d-660b490fed00" providerId="ADAL" clId="{AE7311D9-F828-4DDA-BF8D-81066DF55160}" dt="2025-04-08T05:55:38.435" v="11" actId="20577"/>
          <ac:graphicFrameMkLst>
            <pc:docMk/>
            <pc:sldMk cId="3809450910" sldId="257"/>
            <ac:graphicFrameMk id="4" creationId="{00000000-0000-0000-0000-000000000000}"/>
          </ac:graphicFrameMkLst>
        </pc:graphicFrameChg>
      </pc:sldChg>
      <pc:sldChg chg="modSp mod">
        <pc:chgData name="王淳鋒" userId="50787d98-96a5-4ff8-be2d-660b490fed00" providerId="ADAL" clId="{AE7311D9-F828-4DDA-BF8D-81066DF55160}" dt="2025-04-08T05:55:24.899" v="5" actId="20577"/>
        <pc:sldMkLst>
          <pc:docMk/>
          <pc:sldMk cId="295590296" sldId="258"/>
        </pc:sldMkLst>
        <pc:spChg chg="mod">
          <ac:chgData name="王淳鋒" userId="50787d98-96a5-4ff8-be2d-660b490fed00" providerId="ADAL" clId="{AE7311D9-F828-4DDA-BF8D-81066DF55160}" dt="2025-04-08T05:55:24.899" v="5" actId="20577"/>
          <ac:spMkLst>
            <pc:docMk/>
            <pc:sldMk cId="295590296" sldId="258"/>
            <ac:spMk id="3" creationId="{00000000-0000-0000-0000-000000000000}"/>
          </ac:spMkLst>
        </pc:spChg>
      </pc:sldChg>
      <pc:sldChg chg="modSp mod">
        <pc:chgData name="王淳鋒" userId="50787d98-96a5-4ff8-be2d-660b490fed00" providerId="ADAL" clId="{AE7311D9-F828-4DDA-BF8D-81066DF55160}" dt="2025-04-08T05:55:44.388" v="13" actId="20577"/>
        <pc:sldMkLst>
          <pc:docMk/>
          <pc:sldMk cId="1938760896" sldId="259"/>
        </pc:sldMkLst>
        <pc:spChg chg="mod">
          <ac:chgData name="王淳鋒" userId="50787d98-96a5-4ff8-be2d-660b490fed00" providerId="ADAL" clId="{AE7311D9-F828-4DDA-BF8D-81066DF55160}" dt="2025-04-08T05:55:44.388" v="13" actId="20577"/>
          <ac:spMkLst>
            <pc:docMk/>
            <pc:sldMk cId="1938760896" sldId="259"/>
            <ac:spMk id="3" creationId="{00000000-0000-0000-0000-000000000000}"/>
          </ac:spMkLst>
        </pc:spChg>
      </pc:sldChg>
    </pc:docChg>
  </pc:docChgLst>
  <pc:docChgLst>
    <pc:chgData name="王淳鋒" userId="50787d98-96a5-4ff8-be2d-660b490fed00" providerId="ADAL" clId="{2D6D6E69-A330-409C-824C-9721F0C2CBF7}"/>
    <pc:docChg chg="modSld">
      <pc:chgData name="王淳鋒" userId="50787d98-96a5-4ff8-be2d-660b490fed00" providerId="ADAL" clId="{2D6D6E69-A330-409C-824C-9721F0C2CBF7}" dt="2025-05-29T05:36:45.896" v="22" actId="20577"/>
      <pc:docMkLst>
        <pc:docMk/>
      </pc:docMkLst>
      <pc:sldChg chg="modSp mod">
        <pc:chgData name="王淳鋒" userId="50787d98-96a5-4ff8-be2d-660b490fed00" providerId="ADAL" clId="{2D6D6E69-A330-409C-824C-9721F0C2CBF7}" dt="2025-05-29T05:36:45.896" v="22" actId="20577"/>
        <pc:sldMkLst>
          <pc:docMk/>
          <pc:sldMk cId="34272954" sldId="265"/>
        </pc:sldMkLst>
        <pc:spChg chg="mod">
          <ac:chgData name="王淳鋒" userId="50787d98-96a5-4ff8-be2d-660b490fed00" providerId="ADAL" clId="{2D6D6E69-A330-409C-824C-9721F0C2CBF7}" dt="2025-05-29T05:36:33.663" v="8" actId="20577"/>
          <ac:spMkLst>
            <pc:docMk/>
            <pc:sldMk cId="34272954" sldId="265"/>
            <ac:spMk id="3" creationId="{78057D01-8CB1-A8D1-B53B-BFC5C4072E13}"/>
          </ac:spMkLst>
        </pc:spChg>
        <pc:spChg chg="mod">
          <ac:chgData name="王淳鋒" userId="50787d98-96a5-4ff8-be2d-660b490fed00" providerId="ADAL" clId="{2D6D6E69-A330-409C-824C-9721F0C2CBF7}" dt="2025-05-29T05:36:45.896" v="22" actId="20577"/>
          <ac:spMkLst>
            <pc:docMk/>
            <pc:sldMk cId="34272954" sldId="265"/>
            <ac:spMk id="46" creationId="{0CAFCAA8-DD8F-E132-8540-82706E671E53}"/>
          </ac:spMkLst>
        </pc:spChg>
      </pc:sldChg>
    </pc:docChg>
  </pc:docChgLst>
  <pc:docChgLst>
    <pc:chgData name="王淳鋒" userId="50787d98-96a5-4ff8-be2d-660b490fed00" providerId="ADAL" clId="{990C1121-7F69-4092-9726-5651FEAB1248}"/>
    <pc:docChg chg="undo custSel addSld delSld modSld">
      <pc:chgData name="王淳鋒" userId="50787d98-96a5-4ff8-be2d-660b490fed00" providerId="ADAL" clId="{990C1121-7F69-4092-9726-5651FEAB1248}" dt="2025-05-09T01:13:26.106" v="264" actId="115"/>
      <pc:docMkLst>
        <pc:docMk/>
      </pc:docMkLst>
      <pc:sldChg chg="modSp mod">
        <pc:chgData name="王淳鋒" userId="50787d98-96a5-4ff8-be2d-660b490fed00" providerId="ADAL" clId="{990C1121-7F69-4092-9726-5651FEAB1248}" dt="2025-04-23T07:50:40.852" v="1" actId="20577"/>
        <pc:sldMkLst>
          <pc:docMk/>
          <pc:sldMk cId="3124523145" sldId="256"/>
        </pc:sldMkLst>
        <pc:spChg chg="mod">
          <ac:chgData name="王淳鋒" userId="50787d98-96a5-4ff8-be2d-660b490fed00" providerId="ADAL" clId="{990C1121-7F69-4092-9726-5651FEAB1248}" dt="2025-04-23T07:50:40.852" v="1" actId="20577"/>
          <ac:spMkLst>
            <pc:docMk/>
            <pc:sldMk cId="3124523145" sldId="256"/>
            <ac:spMk id="2" creationId="{00000000-0000-0000-0000-000000000000}"/>
          </ac:spMkLst>
        </pc:spChg>
      </pc:sldChg>
      <pc:sldChg chg="modSp mod">
        <pc:chgData name="王淳鋒" userId="50787d98-96a5-4ff8-be2d-660b490fed00" providerId="ADAL" clId="{990C1121-7F69-4092-9726-5651FEAB1248}" dt="2025-04-24T00:46:39.924" v="5" actId="20577"/>
        <pc:sldMkLst>
          <pc:docMk/>
          <pc:sldMk cId="295590296" sldId="258"/>
        </pc:sldMkLst>
        <pc:spChg chg="mod">
          <ac:chgData name="王淳鋒" userId="50787d98-96a5-4ff8-be2d-660b490fed00" providerId="ADAL" clId="{990C1121-7F69-4092-9726-5651FEAB1248}" dt="2025-04-24T00:46:39.924" v="5" actId="20577"/>
          <ac:spMkLst>
            <pc:docMk/>
            <pc:sldMk cId="295590296" sldId="258"/>
            <ac:spMk id="3" creationId="{00000000-0000-0000-0000-000000000000}"/>
          </ac:spMkLst>
        </pc:spChg>
      </pc:sldChg>
      <pc:sldChg chg="modSp mod">
        <pc:chgData name="王淳鋒" userId="50787d98-96a5-4ff8-be2d-660b490fed00" providerId="ADAL" clId="{990C1121-7F69-4092-9726-5651FEAB1248}" dt="2025-05-09T01:13:26.106" v="264" actId="115"/>
        <pc:sldMkLst>
          <pc:docMk/>
          <pc:sldMk cId="1938760896" sldId="259"/>
        </pc:sldMkLst>
        <pc:spChg chg="mod">
          <ac:chgData name="王淳鋒" userId="50787d98-96a5-4ff8-be2d-660b490fed00" providerId="ADAL" clId="{990C1121-7F69-4092-9726-5651FEAB1248}" dt="2025-05-09T01:13:26.106" v="264" actId="115"/>
          <ac:spMkLst>
            <pc:docMk/>
            <pc:sldMk cId="1938760896" sldId="259"/>
            <ac:spMk id="3" creationId="{00000000-0000-0000-0000-000000000000}"/>
          </ac:spMkLst>
        </pc:spChg>
      </pc:sldChg>
      <pc:sldChg chg="modSp mod">
        <pc:chgData name="王淳鋒" userId="50787d98-96a5-4ff8-be2d-660b490fed00" providerId="ADAL" clId="{990C1121-7F69-4092-9726-5651FEAB1248}" dt="2025-04-24T02:28:12.481" v="19" actId="20577"/>
        <pc:sldMkLst>
          <pc:docMk/>
          <pc:sldMk cId="1058890384" sldId="262"/>
        </pc:sldMkLst>
        <pc:spChg chg="mod">
          <ac:chgData name="王淳鋒" userId="50787d98-96a5-4ff8-be2d-660b490fed00" providerId="ADAL" clId="{990C1121-7F69-4092-9726-5651FEAB1248}" dt="2025-04-24T02:28:12.481" v="19" actId="20577"/>
          <ac:spMkLst>
            <pc:docMk/>
            <pc:sldMk cId="1058890384" sldId="262"/>
            <ac:spMk id="3" creationId="{00000000-0000-0000-0000-000000000000}"/>
          </ac:spMkLst>
        </pc:spChg>
      </pc:sldChg>
      <pc:sldChg chg="addSp delSp modSp new mod">
        <pc:chgData name="王淳鋒" userId="50787d98-96a5-4ff8-be2d-660b490fed00" providerId="ADAL" clId="{990C1121-7F69-4092-9726-5651FEAB1248}" dt="2025-04-24T02:33:54.400" v="110" actId="1076"/>
        <pc:sldMkLst>
          <pc:docMk/>
          <pc:sldMk cId="286332982" sldId="264"/>
        </pc:sldMkLst>
        <pc:spChg chg="del">
          <ac:chgData name="王淳鋒" userId="50787d98-96a5-4ff8-be2d-660b490fed00" providerId="ADAL" clId="{990C1121-7F69-4092-9726-5651FEAB1248}" dt="2025-04-24T02:31:00.131" v="26" actId="478"/>
          <ac:spMkLst>
            <pc:docMk/>
            <pc:sldMk cId="286332982" sldId="264"/>
            <ac:spMk id="2" creationId="{FB362274-E462-4356-AD19-86A0B2378D3B}"/>
          </ac:spMkLst>
        </pc:spChg>
        <pc:spChg chg="del">
          <ac:chgData name="王淳鋒" userId="50787d98-96a5-4ff8-be2d-660b490fed00" providerId="ADAL" clId="{990C1121-7F69-4092-9726-5651FEAB1248}" dt="2025-04-24T02:30:58.237" v="25" actId="478"/>
          <ac:spMkLst>
            <pc:docMk/>
            <pc:sldMk cId="286332982" sldId="264"/>
            <ac:spMk id="3" creationId="{1B06AB44-1ED0-42E9-A6A6-EB12B171DC48}"/>
          </ac:spMkLst>
        </pc:spChg>
        <pc:spChg chg="add mod">
          <ac:chgData name="王淳鋒" userId="50787d98-96a5-4ff8-be2d-660b490fed00" providerId="ADAL" clId="{990C1121-7F69-4092-9726-5651FEAB1248}" dt="2025-04-24T02:31:01.181" v="27"/>
          <ac:spMkLst>
            <pc:docMk/>
            <pc:sldMk cId="286332982" sldId="264"/>
            <ac:spMk id="4" creationId="{903C6210-65A6-489D-9FB3-3EAB3775FDF5}"/>
          </ac:spMkLst>
        </pc:spChg>
        <pc:spChg chg="add mod">
          <ac:chgData name="王淳鋒" userId="50787d98-96a5-4ff8-be2d-660b490fed00" providerId="ADAL" clId="{990C1121-7F69-4092-9726-5651FEAB1248}" dt="2025-04-24T02:33:34.568" v="106" actId="1076"/>
          <ac:spMkLst>
            <pc:docMk/>
            <pc:sldMk cId="286332982" sldId="264"/>
            <ac:spMk id="8" creationId="{3EF82658-F8B5-477E-A250-85888F01F58D}"/>
          </ac:spMkLst>
        </pc:spChg>
        <pc:spChg chg="add mod">
          <ac:chgData name="王淳鋒" userId="50787d98-96a5-4ff8-be2d-660b490fed00" providerId="ADAL" clId="{990C1121-7F69-4092-9726-5651FEAB1248}" dt="2025-04-24T02:33:47.137" v="109" actId="1076"/>
          <ac:spMkLst>
            <pc:docMk/>
            <pc:sldMk cId="286332982" sldId="264"/>
            <ac:spMk id="9" creationId="{579CA4DD-AA36-4732-97C5-947F9E7FC985}"/>
          </ac:spMkLst>
        </pc:spChg>
        <pc:spChg chg="add del mod">
          <ac:chgData name="王淳鋒" userId="50787d98-96a5-4ff8-be2d-660b490fed00" providerId="ADAL" clId="{990C1121-7F69-4092-9726-5651FEAB1248}" dt="2025-04-24T02:32:08.457" v="46" actId="478"/>
          <ac:spMkLst>
            <pc:docMk/>
            <pc:sldMk cId="286332982" sldId="264"/>
            <ac:spMk id="10" creationId="{687AB134-58D7-4782-9E4A-1CF2592DB812}"/>
          </ac:spMkLst>
        </pc:spChg>
        <pc:spChg chg="add mod">
          <ac:chgData name="王淳鋒" userId="50787d98-96a5-4ff8-be2d-660b490fed00" providerId="ADAL" clId="{990C1121-7F69-4092-9726-5651FEAB1248}" dt="2025-04-24T02:33:23.016" v="103" actId="1076"/>
          <ac:spMkLst>
            <pc:docMk/>
            <pc:sldMk cId="286332982" sldId="264"/>
            <ac:spMk id="12" creationId="{C371898C-D45D-46F2-AC58-E9BF2AC49BCA}"/>
          </ac:spMkLst>
        </pc:spChg>
        <pc:picChg chg="add mod">
          <ac:chgData name="王淳鋒" userId="50787d98-96a5-4ff8-be2d-660b490fed00" providerId="ADAL" clId="{990C1121-7F69-4092-9726-5651FEAB1248}" dt="2025-04-24T02:33:54.400" v="110" actId="1076"/>
          <ac:picMkLst>
            <pc:docMk/>
            <pc:sldMk cId="286332982" sldId="264"/>
            <ac:picMk id="5" creationId="{55A97772-BB23-4A7F-A6C7-4E8D47D45AD7}"/>
          </ac:picMkLst>
        </pc:picChg>
        <pc:picChg chg="add mod">
          <ac:chgData name="王淳鋒" userId="50787d98-96a5-4ff8-be2d-660b490fed00" providerId="ADAL" clId="{990C1121-7F69-4092-9726-5651FEAB1248}" dt="2025-04-24T02:33:23.016" v="103" actId="1076"/>
          <ac:picMkLst>
            <pc:docMk/>
            <pc:sldMk cId="286332982" sldId="264"/>
            <ac:picMk id="11" creationId="{971C6A5E-B545-4AF9-9C8A-AEC1610F8086}"/>
          </ac:picMkLst>
        </pc:picChg>
        <pc:cxnChg chg="add mod">
          <ac:chgData name="王淳鋒" userId="50787d98-96a5-4ff8-be2d-660b490fed00" providerId="ADAL" clId="{990C1121-7F69-4092-9726-5651FEAB1248}" dt="2025-04-24T02:31:01.181" v="27"/>
          <ac:cxnSpMkLst>
            <pc:docMk/>
            <pc:sldMk cId="286332982" sldId="264"/>
            <ac:cxnSpMk id="6" creationId="{9285591F-C2AA-4261-A1D9-A9F6C1C3C015}"/>
          </ac:cxnSpMkLst>
        </pc:cxnChg>
        <pc:cxnChg chg="add mod">
          <ac:chgData name="王淳鋒" userId="50787d98-96a5-4ff8-be2d-660b490fed00" providerId="ADAL" clId="{990C1121-7F69-4092-9726-5651FEAB1248}" dt="2025-04-24T02:31:01.181" v="27"/>
          <ac:cxnSpMkLst>
            <pc:docMk/>
            <pc:sldMk cId="286332982" sldId="264"/>
            <ac:cxnSpMk id="7" creationId="{11ACE834-7721-4713-9F15-92457C650112}"/>
          </ac:cxnSpMkLst>
        </pc:cxnChg>
      </pc:sldChg>
      <pc:sldChg chg="addSp delSp modSp add del mod">
        <pc:chgData name="王淳鋒" userId="50787d98-96a5-4ff8-be2d-660b490fed00" providerId="ADAL" clId="{990C1121-7F69-4092-9726-5651FEAB1248}" dt="2025-04-24T02:33:58.050" v="111" actId="47"/>
        <pc:sldMkLst>
          <pc:docMk/>
          <pc:sldMk cId="2449932410" sldId="275"/>
        </pc:sldMkLst>
        <pc:spChg chg="del">
          <ac:chgData name="王淳鋒" userId="50787d98-96a5-4ff8-be2d-660b490fed00" providerId="ADAL" clId="{990C1121-7F69-4092-9726-5651FEAB1248}" dt="2025-04-24T02:30:54.912" v="24" actId="21"/>
          <ac:spMkLst>
            <pc:docMk/>
            <pc:sldMk cId="2449932410" sldId="275"/>
            <ac:spMk id="2" creationId="{00000000-0000-0000-0000-000000000000}"/>
          </ac:spMkLst>
        </pc:spChg>
        <pc:spChg chg="add mod">
          <ac:chgData name="王淳鋒" userId="50787d98-96a5-4ff8-be2d-660b490fed00" providerId="ADAL" clId="{990C1121-7F69-4092-9726-5651FEAB1248}" dt="2025-04-24T02:30:54.912" v="24" actId="21"/>
          <ac:spMkLst>
            <pc:docMk/>
            <pc:sldMk cId="2449932410" sldId="275"/>
            <ac:spMk id="5" creationId="{6F2E7230-BD8F-4834-9978-F777403AD3F2}"/>
          </ac:spMkLst>
        </pc:spChg>
        <pc:spChg chg="del">
          <ac:chgData name="王淳鋒" userId="50787d98-96a5-4ff8-be2d-660b490fed00" providerId="ADAL" clId="{990C1121-7F69-4092-9726-5651FEAB1248}" dt="2025-04-24T02:30:54.912" v="24" actId="21"/>
          <ac:spMkLst>
            <pc:docMk/>
            <pc:sldMk cId="2449932410" sldId="275"/>
            <ac:spMk id="7" creationId="{4E4B902E-F806-4E16-BCFA-5B35E6714770}"/>
          </ac:spMkLst>
        </pc:spChg>
        <pc:spChg chg="del">
          <ac:chgData name="王淳鋒" userId="50787d98-96a5-4ff8-be2d-660b490fed00" providerId="ADAL" clId="{990C1121-7F69-4092-9726-5651FEAB1248}" dt="2025-04-24T02:30:54.912" v="24" actId="21"/>
          <ac:spMkLst>
            <pc:docMk/>
            <pc:sldMk cId="2449932410" sldId="275"/>
            <ac:spMk id="9" creationId="{2C4D8058-3591-4247-A25C-2659A4C59F1D}"/>
          </ac:spMkLst>
        </pc:spChg>
        <pc:spChg chg="del">
          <ac:chgData name="王淳鋒" userId="50787d98-96a5-4ff8-be2d-660b490fed00" providerId="ADAL" clId="{990C1121-7F69-4092-9726-5651FEAB1248}" dt="2025-04-24T02:30:54.912" v="24" actId="21"/>
          <ac:spMkLst>
            <pc:docMk/>
            <pc:sldMk cId="2449932410" sldId="275"/>
            <ac:spMk id="10" creationId="{3DAB92ED-12F8-469F-8AFD-27DE66860813}"/>
          </ac:spMkLst>
        </pc:spChg>
        <pc:spChg chg="del">
          <ac:chgData name="王淳鋒" userId="50787d98-96a5-4ff8-be2d-660b490fed00" providerId="ADAL" clId="{990C1121-7F69-4092-9726-5651FEAB1248}" dt="2025-04-24T02:30:54.912" v="24" actId="21"/>
          <ac:spMkLst>
            <pc:docMk/>
            <pc:sldMk cId="2449932410" sldId="275"/>
            <ac:spMk id="12" creationId="{B75FC55F-FD5F-4B3C-B7C3-8C4E26786E3A}"/>
          </ac:spMkLst>
        </pc:spChg>
        <pc:picChg chg="del">
          <ac:chgData name="王淳鋒" userId="50787d98-96a5-4ff8-be2d-660b490fed00" providerId="ADAL" clId="{990C1121-7F69-4092-9726-5651FEAB1248}" dt="2025-04-24T02:30:54.912" v="24" actId="21"/>
          <ac:picMkLst>
            <pc:docMk/>
            <pc:sldMk cId="2449932410" sldId="275"/>
            <ac:picMk id="4" creationId="{00000000-0000-0000-0000-000000000000}"/>
          </ac:picMkLst>
        </pc:picChg>
        <pc:picChg chg="del">
          <ac:chgData name="王淳鋒" userId="50787d98-96a5-4ff8-be2d-660b490fed00" providerId="ADAL" clId="{990C1121-7F69-4092-9726-5651FEAB1248}" dt="2025-04-24T02:30:54.912" v="24" actId="21"/>
          <ac:picMkLst>
            <pc:docMk/>
            <pc:sldMk cId="2449932410" sldId="275"/>
            <ac:picMk id="11" creationId="{3E194071-0F72-4305-A3A2-CF9179A1B377}"/>
          </ac:picMkLst>
        </pc:picChg>
        <pc:cxnChg chg="del">
          <ac:chgData name="王淳鋒" userId="50787d98-96a5-4ff8-be2d-660b490fed00" providerId="ADAL" clId="{990C1121-7F69-4092-9726-5651FEAB1248}" dt="2025-04-24T02:30:54.912" v="24" actId="21"/>
          <ac:cxnSpMkLst>
            <pc:docMk/>
            <pc:sldMk cId="2449932410" sldId="275"/>
            <ac:cxnSpMk id="6" creationId="{00000000-0000-0000-0000-000000000000}"/>
          </ac:cxnSpMkLst>
        </pc:cxnChg>
        <pc:cxnChg chg="del">
          <ac:chgData name="王淳鋒" userId="50787d98-96a5-4ff8-be2d-660b490fed00" providerId="ADAL" clId="{990C1121-7F69-4092-9726-5651FEAB1248}" dt="2025-04-24T02:30:54.912" v="24" actId="21"/>
          <ac:cxnSpMkLst>
            <pc:docMk/>
            <pc:sldMk cId="2449932410" sldId="275"/>
            <ac:cxnSpMk id="8" creationId="{00000000-0000-0000-0000-000000000000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F7AFFB9B-9FB8-469E-96F9-4D32314110B6}" type="datetimeFigureOut">
              <a:rPr lang="en-US" smtClean="0"/>
              <a:t>5/29/2025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42437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5/29/2025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2461469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5/29/2025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8464554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800" y="2063396"/>
            <a:ext cx="10394707" cy="3311189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BDC27-E420-4878-9EE6-7B9656D6442A}" type="datetimeFigureOut">
              <a:rPr lang="en-US" dirty="0"/>
              <a:t>5/29/2025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8447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5/29/2025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392075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0F7F47CF-67C9-420C-80A5-E2069FF0C2DF}" type="datetimeFigureOut">
              <a:rPr lang="en-US" smtClean="0"/>
              <a:t>5/29/2025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3251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5/29/2025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399496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5/29/2025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517329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649AC-CB8F-4FF1-9A34-5861C74DD0A7}" type="datetimeFigureOut">
              <a:rPr lang="en-US" smtClean="0"/>
              <a:t>5/29/2025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621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5CECA-2D3A-4680-9B49-752200DE467C}" type="datetimeFigureOut">
              <a:rPr lang="en-US" smtClean="0"/>
              <a:t>5/29/2025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2857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5/29/2025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94234582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C35BB1C6-BF8F-4481-8AB2-603A1C8A906A}" type="datetimeFigureOut">
              <a:rPr lang="en-US" smtClean="0"/>
              <a:t>5/29/2025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49619833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35BB1C6-BF8F-4481-8AB2-603A1C8A906A}" type="datetimeFigureOut">
              <a:rPr lang="en-US" smtClean="0"/>
              <a:t>5/29/2025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8802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1132_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實習先行規劃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114/2~114/6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245231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>
            <a:extLst>
              <a:ext uri="{FF2B5EF4-FFF2-40B4-BE49-F238E27FC236}">
                <a16:creationId xmlns:a16="http://schemas.microsoft.com/office/drawing/2014/main" id="{903C6210-65A6-489D-9FB3-3EAB3775FDF5}"/>
              </a:ext>
            </a:extLst>
          </p:cNvPr>
          <p:cNvSpPr txBox="1">
            <a:spLocks/>
          </p:cNvSpPr>
          <p:nvPr/>
        </p:nvSpPr>
        <p:spPr>
          <a:xfrm>
            <a:off x="2534298" y="503030"/>
            <a:ext cx="7017568" cy="9422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kern="1200" cap="none" spc="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altLang="zh-TW" sz="6000" b="1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Arial Black" panose="020B0A04020102020204" pitchFamily="34" charset="0"/>
              </a:rPr>
              <a:t>ANY QUESTION?</a:t>
            </a: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55A97772-BB23-4A7F-A6C7-4E8D47D45AD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9F9F9"/>
              </a:clrFrom>
              <a:clrTo>
                <a:srgbClr val="F9F9F9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0388" y="3620072"/>
            <a:ext cx="2852936" cy="2852936"/>
          </a:xfrm>
          <a:prstGeom prst="rect">
            <a:avLst/>
          </a:prstGeom>
        </p:spPr>
      </p:pic>
      <p:cxnSp>
        <p:nvCxnSpPr>
          <p:cNvPr id="6" name="直線接點 5">
            <a:extLst>
              <a:ext uri="{FF2B5EF4-FFF2-40B4-BE49-F238E27FC236}">
                <a16:creationId xmlns:a16="http://schemas.microsoft.com/office/drawing/2014/main" id="{9285591F-C2AA-4261-A1D9-A9F6C1C3C015}"/>
              </a:ext>
            </a:extLst>
          </p:cNvPr>
          <p:cNvCxnSpPr/>
          <p:nvPr/>
        </p:nvCxnSpPr>
        <p:spPr>
          <a:xfrm flipV="1">
            <a:off x="2351584" y="1533809"/>
            <a:ext cx="7236296" cy="8792"/>
          </a:xfrm>
          <a:prstGeom prst="line">
            <a:avLst/>
          </a:prstGeom>
          <a:ln w="5715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直線接點 6">
            <a:extLst>
              <a:ext uri="{FF2B5EF4-FFF2-40B4-BE49-F238E27FC236}">
                <a16:creationId xmlns:a16="http://schemas.microsoft.com/office/drawing/2014/main" id="{11ACE834-7721-4713-9F15-92457C650112}"/>
              </a:ext>
            </a:extLst>
          </p:cNvPr>
          <p:cNvCxnSpPr/>
          <p:nvPr/>
        </p:nvCxnSpPr>
        <p:spPr>
          <a:xfrm flipV="1">
            <a:off x="1524000" y="1701879"/>
            <a:ext cx="4644008" cy="8792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7">
            <a:extLst>
              <a:ext uri="{FF2B5EF4-FFF2-40B4-BE49-F238E27FC236}">
                <a16:creationId xmlns:a16="http://schemas.microsoft.com/office/drawing/2014/main" id="{3EF82658-F8B5-477E-A250-85888F01F58D}"/>
              </a:ext>
            </a:extLst>
          </p:cNvPr>
          <p:cNvSpPr/>
          <p:nvPr/>
        </p:nvSpPr>
        <p:spPr>
          <a:xfrm>
            <a:off x="1067350" y="2060837"/>
            <a:ext cx="1020131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若同學對於自提實習單位及返鄉實習有任何問題，可至健管系辦官方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LINE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詢問，將視問題採個別回復或統一由班代轉知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579CA4DD-AA36-4732-97C5-947F9E7FC985}"/>
              </a:ext>
            </a:extLst>
          </p:cNvPr>
          <p:cNvSpPr txBox="1"/>
          <p:nvPr/>
        </p:nvSpPr>
        <p:spPr>
          <a:xfrm>
            <a:off x="4778235" y="3401795"/>
            <a:ext cx="4014073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TW" alt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Bahnschrift SemiBold" panose="020B0502040204020203" pitchFamily="34" charset="0"/>
              </a:rPr>
              <a:t>LINE ID：</a:t>
            </a:r>
            <a:endParaRPr lang="en-US" altLang="zh-TW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Bahnschrift SemiBold" panose="020B0502040204020203" pitchFamily="34" charset="0"/>
            </a:endParaRPr>
          </a:p>
          <a:p>
            <a:pPr algn="ctr"/>
            <a:r>
              <a:rPr lang="zh-TW" alt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Bahnschrift SemiBold" panose="020B0502040204020203" pitchFamily="34" charset="0"/>
              </a:rPr>
              <a:t>@opq5498p</a:t>
            </a:r>
          </a:p>
        </p:txBody>
      </p:sp>
      <p:pic>
        <p:nvPicPr>
          <p:cNvPr id="11" name="圖片 10">
            <a:extLst>
              <a:ext uri="{FF2B5EF4-FFF2-40B4-BE49-F238E27FC236}">
                <a16:creationId xmlns:a16="http://schemas.microsoft.com/office/drawing/2014/main" id="{971C6A5E-B545-4AF9-9C8A-AEC1610F8086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59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524000" y="3183014"/>
            <a:ext cx="2475100" cy="2475100"/>
          </a:xfrm>
          <a:prstGeom prst="rect">
            <a:avLst/>
          </a:prstGeom>
        </p:spPr>
      </p:pic>
      <p:sp>
        <p:nvSpPr>
          <p:cNvPr id="12" name="文字方塊 11">
            <a:extLst>
              <a:ext uri="{FF2B5EF4-FFF2-40B4-BE49-F238E27FC236}">
                <a16:creationId xmlns:a16="http://schemas.microsoft.com/office/drawing/2014/main" id="{C371898C-D45D-46F2-AC58-E9BF2AC49BCA}"/>
              </a:ext>
            </a:extLst>
          </p:cNvPr>
          <p:cNvSpPr txBox="1"/>
          <p:nvPr/>
        </p:nvSpPr>
        <p:spPr>
          <a:xfrm>
            <a:off x="1524000" y="5658114"/>
            <a:ext cx="24751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健管系</a:t>
            </a:r>
            <a:r>
              <a:rPr lang="en-US" altLang="zh-TW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LINE</a:t>
            </a:r>
            <a:r>
              <a:rPr lang="zh-TW" altLang="en-US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官方帳號</a:t>
            </a:r>
          </a:p>
        </p:txBody>
      </p:sp>
    </p:spTree>
    <p:extLst>
      <p:ext uri="{BB962C8B-B14F-4D97-AF65-F5344CB8AC3E}">
        <p14:creationId xmlns:p14="http://schemas.microsoft.com/office/powerpoint/2010/main" val="286332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1F5A9F2-F47F-50A7-1749-69DA3F56E2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220" y="202248"/>
            <a:ext cx="6454339" cy="725265"/>
          </a:xfrm>
        </p:spPr>
        <p:txBody>
          <a:bodyPr>
            <a:normAutofit fontScale="90000"/>
          </a:bodyPr>
          <a:lstStyle/>
          <a:p>
            <a:r>
              <a:rPr kumimoji="1" lang="zh-TW" altLang="en-US" b="1" dirty="0"/>
              <a:t>實習機構媒合規劃</a:t>
            </a: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A56109E9-13F3-913C-6868-1C151F216935}"/>
              </a:ext>
            </a:extLst>
          </p:cNvPr>
          <p:cNvSpPr txBox="1"/>
          <p:nvPr/>
        </p:nvSpPr>
        <p:spPr>
          <a:xfrm>
            <a:off x="356370" y="4353672"/>
            <a:ext cx="272218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TW" sz="3600" dirty="0"/>
              <a:t>B.</a:t>
            </a:r>
            <a:r>
              <a:rPr kumimoji="1" lang="zh-TW" altLang="en-US" sz="3600" dirty="0"/>
              <a:t>系上安排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D4B98E98-DB25-6BC3-D762-A6CC3AA902B0}"/>
              </a:ext>
            </a:extLst>
          </p:cNvPr>
          <p:cNvSpPr txBox="1"/>
          <p:nvPr/>
        </p:nvSpPr>
        <p:spPr>
          <a:xfrm>
            <a:off x="356370" y="1767171"/>
            <a:ext cx="272218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TW" sz="3600" dirty="0"/>
              <a:t>A.</a:t>
            </a:r>
            <a:r>
              <a:rPr kumimoji="1" lang="zh-TW" altLang="en-US" sz="3600" dirty="0"/>
              <a:t>學生推薦</a:t>
            </a:r>
            <a:endParaRPr kumimoji="1" lang="en-US" altLang="zh-TW" sz="3600" dirty="0"/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2FF9E89A-B6B4-2FB7-CD59-689913080AE0}"/>
              </a:ext>
            </a:extLst>
          </p:cNvPr>
          <p:cNvSpPr txBox="1"/>
          <p:nvPr/>
        </p:nvSpPr>
        <p:spPr>
          <a:xfrm>
            <a:off x="3948845" y="2319193"/>
            <a:ext cx="2381584" cy="8925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zh-TW" sz="3200" dirty="0"/>
              <a:t>2. </a:t>
            </a:r>
            <a:r>
              <a:rPr kumimoji="1" lang="zh-TW" altLang="en-US" sz="3200" dirty="0"/>
              <a:t>返鄉實習</a:t>
            </a:r>
            <a:endParaRPr kumimoji="1" lang="en-US" altLang="zh-TW" sz="3200" dirty="0"/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新細明體" panose="02020500000000000000" pitchFamily="18" charset="-120"/>
                <a:cs typeface="+mn-cs"/>
              </a:rPr>
              <a:t>(</a:t>
            </a:r>
            <a:r>
              <a:rPr kumimoji="1" lang="zh-TW" altLang="en-US" sz="2000" dirty="0">
                <a:solidFill>
                  <a:prstClr val="black"/>
                </a:solidFill>
                <a:latin typeface="Century Gothic" panose="020B0502020202020204"/>
                <a:ea typeface="新細明體" panose="02020500000000000000" pitchFamily="18" charset="-120"/>
              </a:rPr>
              <a:t>六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新細明體" panose="02020500000000000000" pitchFamily="18" charset="-120"/>
                <a:cs typeface="+mn-cs"/>
              </a:rPr>
              <a:t>月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新細明體" panose="02020500000000000000" pitchFamily="18" charset="-120"/>
                <a:cs typeface="+mn-cs"/>
              </a:rPr>
              <a:t>)</a:t>
            </a:r>
            <a:endParaRPr kumimoji="1" lang="zh-TW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78057D01-8CB1-A8D1-B53B-BFC5C4072E13}"/>
              </a:ext>
            </a:extLst>
          </p:cNvPr>
          <p:cNvSpPr txBox="1"/>
          <p:nvPr/>
        </p:nvSpPr>
        <p:spPr>
          <a:xfrm>
            <a:off x="3941455" y="3754317"/>
            <a:ext cx="2381584" cy="8925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zh-TW" sz="3200" dirty="0"/>
              <a:t>1. </a:t>
            </a:r>
            <a:r>
              <a:rPr kumimoji="1" lang="zh-TW" altLang="en-US" sz="3200" dirty="0"/>
              <a:t>第一階段</a:t>
            </a:r>
            <a:endParaRPr kumimoji="1" lang="en-US" altLang="zh-TW" sz="3200" dirty="0"/>
          </a:p>
          <a:p>
            <a:pPr algn="ctr"/>
            <a:r>
              <a:rPr kumimoji="1" lang="en-US" altLang="zh-TW" sz="2000" dirty="0"/>
              <a:t>(</a:t>
            </a:r>
            <a:r>
              <a:rPr kumimoji="1" lang="zh-TW" altLang="en-US" sz="2000" dirty="0"/>
              <a:t>七至九月</a:t>
            </a:r>
            <a:r>
              <a:rPr kumimoji="1" lang="en-US" altLang="zh-TW" sz="2000" dirty="0"/>
              <a:t>)</a:t>
            </a:r>
          </a:p>
        </p:txBody>
      </p:sp>
      <p:cxnSp>
        <p:nvCxnSpPr>
          <p:cNvPr id="7" name="直線箭頭接點 6">
            <a:extLst>
              <a:ext uri="{FF2B5EF4-FFF2-40B4-BE49-F238E27FC236}">
                <a16:creationId xmlns:a16="http://schemas.microsoft.com/office/drawing/2014/main" id="{94751AD5-AB8F-DC4E-11CA-02A0C9C0B7C3}"/>
              </a:ext>
            </a:extLst>
          </p:cNvPr>
          <p:cNvCxnSpPr>
            <a:cxnSpLocks/>
            <a:stCxn id="4" idx="3"/>
            <a:endCxn id="3" idx="1"/>
          </p:cNvCxnSpPr>
          <p:nvPr/>
        </p:nvCxnSpPr>
        <p:spPr>
          <a:xfrm flipV="1">
            <a:off x="3078550" y="4200593"/>
            <a:ext cx="862905" cy="47624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文字方塊 25">
            <a:extLst>
              <a:ext uri="{FF2B5EF4-FFF2-40B4-BE49-F238E27FC236}">
                <a16:creationId xmlns:a16="http://schemas.microsoft.com/office/drawing/2014/main" id="{2F223E46-D714-62E8-8038-CC02EE25F46D}"/>
              </a:ext>
            </a:extLst>
          </p:cNvPr>
          <p:cNvSpPr txBox="1"/>
          <p:nvPr/>
        </p:nvSpPr>
        <p:spPr>
          <a:xfrm>
            <a:off x="7034615" y="2209312"/>
            <a:ext cx="4673907" cy="11079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zh-TW" altLang="en-US" sz="2200" dirty="0"/>
              <a:t>繳「返鄉實習志願表」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zh-TW" altLang="en-US" sz="2200" dirty="0"/>
              <a:t>限桃園以南區域醫院以上之醫院</a:t>
            </a:r>
            <a:endParaRPr kumimoji="1" lang="en-US" altLang="zh-TW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zh-TW" altLang="en-US" sz="2200" b="1" dirty="0">
                <a:solidFill>
                  <a:schemeClr val="accent2"/>
                </a:solidFill>
              </a:rPr>
              <a:t>媒合成功者不可再參加其他方案</a:t>
            </a:r>
            <a:endParaRPr kumimoji="1" lang="en-US" altLang="zh-TW" sz="2200" b="1" dirty="0">
              <a:solidFill>
                <a:schemeClr val="accent2"/>
              </a:solidFill>
            </a:endParaRPr>
          </a:p>
        </p:txBody>
      </p:sp>
      <p:sp>
        <p:nvSpPr>
          <p:cNvPr id="35" name="文字方塊 34">
            <a:extLst>
              <a:ext uri="{FF2B5EF4-FFF2-40B4-BE49-F238E27FC236}">
                <a16:creationId xmlns:a16="http://schemas.microsoft.com/office/drawing/2014/main" id="{DA3B7133-BD5C-16E2-42C9-D3F33298BCC5}"/>
              </a:ext>
            </a:extLst>
          </p:cNvPr>
          <p:cNvSpPr txBox="1"/>
          <p:nvPr/>
        </p:nvSpPr>
        <p:spPr>
          <a:xfrm>
            <a:off x="7034616" y="780000"/>
            <a:ext cx="4673908" cy="11079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zh-TW" altLang="en-US" sz="2200" dirty="0"/>
              <a:t>繳「自提單位申請表」</a:t>
            </a:r>
            <a:endParaRPr kumimoji="1" lang="en-US" altLang="zh-TW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zh-TW" altLang="en-US" sz="2200" dirty="0"/>
              <a:t>經系上審核通過後併入系上安排之機構名單進行媒合</a:t>
            </a:r>
            <a:endParaRPr kumimoji="1" lang="en-US" altLang="zh-TW" sz="2200" dirty="0"/>
          </a:p>
        </p:txBody>
      </p:sp>
      <p:cxnSp>
        <p:nvCxnSpPr>
          <p:cNvPr id="41" name="直線箭頭接點 40">
            <a:extLst>
              <a:ext uri="{FF2B5EF4-FFF2-40B4-BE49-F238E27FC236}">
                <a16:creationId xmlns:a16="http://schemas.microsoft.com/office/drawing/2014/main" id="{429BC347-C059-31AB-0E3F-62DFB16D74DE}"/>
              </a:ext>
            </a:extLst>
          </p:cNvPr>
          <p:cNvCxnSpPr>
            <a:cxnSpLocks/>
            <a:stCxn id="9" idx="3"/>
            <a:endCxn id="26" idx="1"/>
          </p:cNvCxnSpPr>
          <p:nvPr/>
        </p:nvCxnSpPr>
        <p:spPr>
          <a:xfrm flipV="1">
            <a:off x="6330429" y="2763310"/>
            <a:ext cx="704186" cy="21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直線箭頭接點 42">
            <a:extLst>
              <a:ext uri="{FF2B5EF4-FFF2-40B4-BE49-F238E27FC236}">
                <a16:creationId xmlns:a16="http://schemas.microsoft.com/office/drawing/2014/main" id="{1C6C8636-BCB5-5074-AB4F-D3A605AB7F82}"/>
              </a:ext>
            </a:extLst>
          </p:cNvPr>
          <p:cNvCxnSpPr>
            <a:cxnSpLocks/>
            <a:endCxn id="35" idx="1"/>
          </p:cNvCxnSpPr>
          <p:nvPr/>
        </p:nvCxnSpPr>
        <p:spPr>
          <a:xfrm flipV="1">
            <a:off x="6330426" y="1333998"/>
            <a:ext cx="704190" cy="63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文字方塊 45">
            <a:extLst>
              <a:ext uri="{FF2B5EF4-FFF2-40B4-BE49-F238E27FC236}">
                <a16:creationId xmlns:a16="http://schemas.microsoft.com/office/drawing/2014/main" id="{0CAFCAA8-DD8F-E132-8540-82706E671E53}"/>
              </a:ext>
            </a:extLst>
          </p:cNvPr>
          <p:cNvSpPr txBox="1"/>
          <p:nvPr/>
        </p:nvSpPr>
        <p:spPr>
          <a:xfrm>
            <a:off x="3941454" y="5000003"/>
            <a:ext cx="2381584" cy="8925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zh-TW" sz="3200" dirty="0"/>
              <a:t>2. </a:t>
            </a:r>
            <a:r>
              <a:rPr kumimoji="1" lang="zh-TW" altLang="en-US" sz="3200" dirty="0"/>
              <a:t>第二階段</a:t>
            </a:r>
            <a:endParaRPr kumimoji="1" lang="en-US" altLang="zh-TW" sz="3200" dirty="0"/>
          </a:p>
          <a:p>
            <a:pPr algn="ctr"/>
            <a:r>
              <a:rPr kumimoji="1" lang="en-US" altLang="zh-TW" sz="2000" dirty="0"/>
              <a:t>(</a:t>
            </a:r>
            <a:r>
              <a:rPr kumimoji="1" lang="zh-TW" altLang="en-US" sz="2000" dirty="0"/>
              <a:t>十至十一月</a:t>
            </a:r>
            <a:r>
              <a:rPr kumimoji="1" lang="en-US" altLang="zh-TW" sz="2000" dirty="0"/>
              <a:t>)</a:t>
            </a:r>
          </a:p>
        </p:txBody>
      </p:sp>
      <p:cxnSp>
        <p:nvCxnSpPr>
          <p:cNvPr id="48" name="直線箭頭接點 47">
            <a:extLst>
              <a:ext uri="{FF2B5EF4-FFF2-40B4-BE49-F238E27FC236}">
                <a16:creationId xmlns:a16="http://schemas.microsoft.com/office/drawing/2014/main" id="{66D5DBBE-9A66-0F98-B866-EABA53D8B011}"/>
              </a:ext>
            </a:extLst>
          </p:cNvPr>
          <p:cNvCxnSpPr>
            <a:cxnSpLocks/>
            <a:stCxn id="4" idx="3"/>
            <a:endCxn id="46" idx="1"/>
          </p:cNvCxnSpPr>
          <p:nvPr/>
        </p:nvCxnSpPr>
        <p:spPr>
          <a:xfrm>
            <a:off x="3078550" y="4676838"/>
            <a:ext cx="862904" cy="7694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7" name="文字方塊 66">
            <a:extLst>
              <a:ext uri="{FF2B5EF4-FFF2-40B4-BE49-F238E27FC236}">
                <a16:creationId xmlns:a16="http://schemas.microsoft.com/office/drawing/2014/main" id="{2DFE4F92-D427-29E0-EEFF-95D30DF3301B}"/>
              </a:ext>
            </a:extLst>
          </p:cNvPr>
          <p:cNvSpPr txBox="1"/>
          <p:nvPr/>
        </p:nvSpPr>
        <p:spPr>
          <a:xfrm>
            <a:off x="7027229" y="3817377"/>
            <a:ext cx="4673906" cy="7694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zh-TW" altLang="en-US" sz="2200" dirty="0"/>
              <a:t>需「面試」或「書審」之機構</a:t>
            </a:r>
            <a:endParaRPr kumimoji="1" lang="en-US" altLang="zh-TW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zh-TW" altLang="en-US" sz="2200" b="1" dirty="0">
                <a:solidFill>
                  <a:schemeClr val="accent2"/>
                </a:solidFill>
              </a:rPr>
              <a:t>媒合成功者不可再參加第二階段</a:t>
            </a:r>
          </a:p>
        </p:txBody>
      </p:sp>
      <p:sp>
        <p:nvSpPr>
          <p:cNvPr id="72" name="文字方塊 71">
            <a:extLst>
              <a:ext uri="{FF2B5EF4-FFF2-40B4-BE49-F238E27FC236}">
                <a16:creationId xmlns:a16="http://schemas.microsoft.com/office/drawing/2014/main" id="{8052200E-8152-124C-51C0-020A51BF763E}"/>
              </a:ext>
            </a:extLst>
          </p:cNvPr>
          <p:cNvSpPr txBox="1"/>
          <p:nvPr/>
        </p:nvSpPr>
        <p:spPr>
          <a:xfrm>
            <a:off x="7027229" y="5061291"/>
            <a:ext cx="4673906" cy="7694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zh-TW" altLang="en-US" sz="2200" dirty="0"/>
              <a:t>不需「面試」或「書審」之機構</a:t>
            </a:r>
            <a:endParaRPr kumimoji="1" lang="en-US" altLang="zh-TW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zh-TW" altLang="en-US" sz="2200" b="1" dirty="0">
                <a:solidFill>
                  <a:schemeClr val="accent2"/>
                </a:solidFill>
              </a:rPr>
              <a:t>未在前階段媒合成功者都需參加</a:t>
            </a:r>
            <a:endParaRPr kumimoji="1" lang="en-US" altLang="zh-TW" sz="2200" b="1" dirty="0">
              <a:solidFill>
                <a:schemeClr val="accent2"/>
              </a:solidFill>
            </a:endParaRPr>
          </a:p>
        </p:txBody>
      </p:sp>
      <p:sp>
        <p:nvSpPr>
          <p:cNvPr id="73" name="文字方塊 72">
            <a:extLst>
              <a:ext uri="{FF2B5EF4-FFF2-40B4-BE49-F238E27FC236}">
                <a16:creationId xmlns:a16="http://schemas.microsoft.com/office/drawing/2014/main" id="{1F7ED330-BF89-556D-9333-64CC47713770}"/>
              </a:ext>
            </a:extLst>
          </p:cNvPr>
          <p:cNvSpPr txBox="1"/>
          <p:nvPr/>
        </p:nvSpPr>
        <p:spPr>
          <a:xfrm>
            <a:off x="399960" y="5979805"/>
            <a:ext cx="118609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b="1" dirty="0">
                <a:solidFill>
                  <a:srgbClr val="FF0000"/>
                </a:solidFill>
              </a:rPr>
              <a:t>註</a:t>
            </a:r>
            <a:r>
              <a:rPr kumimoji="1" lang="en-US" altLang="zh-TW" b="1" dirty="0">
                <a:solidFill>
                  <a:srgbClr val="FF0000"/>
                </a:solidFill>
              </a:rPr>
              <a:t>1</a:t>
            </a:r>
            <a:r>
              <a:rPr kumimoji="1" lang="zh-TW" altLang="en-US" b="1" dirty="0">
                <a:solidFill>
                  <a:srgbClr val="FF0000"/>
                </a:solidFill>
              </a:rPr>
              <a:t>：各階段機構名單不重複！各階段機構名單與截止日期，可參考往年系網頁公告，但以當年實際公告為準。</a:t>
            </a:r>
            <a:endParaRPr kumimoji="1" lang="en-US" altLang="zh-TW" b="1" dirty="0">
              <a:solidFill>
                <a:srgbClr val="FF0000"/>
              </a:solidFill>
            </a:endParaRPr>
          </a:p>
          <a:p>
            <a:r>
              <a:rPr kumimoji="1" lang="zh-TW" altLang="en-US" b="1" dirty="0">
                <a:solidFill>
                  <a:srgbClr val="FF0000"/>
                </a:solidFill>
              </a:rPr>
              <a:t>註</a:t>
            </a:r>
            <a:r>
              <a:rPr kumimoji="1" lang="en-US" altLang="zh-TW" b="1" dirty="0">
                <a:solidFill>
                  <a:srgbClr val="FF0000"/>
                </a:solidFill>
              </a:rPr>
              <a:t>2</a:t>
            </a:r>
            <a:r>
              <a:rPr kumimoji="1" lang="zh-TW" altLang="en-US" b="1" dirty="0">
                <a:solidFill>
                  <a:srgbClr val="FF0000"/>
                </a:solidFill>
              </a:rPr>
              <a:t>：不論參加任何媒合方案，均需參加</a:t>
            </a:r>
            <a:r>
              <a:rPr kumimoji="1" lang="en-US" altLang="zh-TW" b="1" dirty="0">
                <a:solidFill>
                  <a:srgbClr val="FF0000"/>
                </a:solidFill>
              </a:rPr>
              <a:t>11</a:t>
            </a:r>
            <a:r>
              <a:rPr kumimoji="1" lang="zh-TW" altLang="en-US" b="1" dirty="0">
                <a:solidFill>
                  <a:srgbClr val="FF0000"/>
                </a:solidFill>
              </a:rPr>
              <a:t>月份之「實習說明會」。</a:t>
            </a:r>
            <a:endParaRPr kumimoji="1" lang="en-US" altLang="zh-TW" b="1" dirty="0">
              <a:solidFill>
                <a:srgbClr val="FF0000"/>
              </a:solidFill>
            </a:endParaRPr>
          </a:p>
        </p:txBody>
      </p:sp>
      <p:cxnSp>
        <p:nvCxnSpPr>
          <p:cNvPr id="75" name="直線箭頭接點 74">
            <a:extLst>
              <a:ext uri="{FF2B5EF4-FFF2-40B4-BE49-F238E27FC236}">
                <a16:creationId xmlns:a16="http://schemas.microsoft.com/office/drawing/2014/main" id="{95E09432-328A-8782-10D1-06FA724E5000}"/>
              </a:ext>
            </a:extLst>
          </p:cNvPr>
          <p:cNvCxnSpPr>
            <a:cxnSpLocks/>
            <a:stCxn id="3" idx="3"/>
            <a:endCxn id="67" idx="1"/>
          </p:cNvCxnSpPr>
          <p:nvPr/>
        </p:nvCxnSpPr>
        <p:spPr>
          <a:xfrm>
            <a:off x="6323039" y="4200593"/>
            <a:ext cx="704190" cy="15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直線箭頭接點 76">
            <a:extLst>
              <a:ext uri="{FF2B5EF4-FFF2-40B4-BE49-F238E27FC236}">
                <a16:creationId xmlns:a16="http://schemas.microsoft.com/office/drawing/2014/main" id="{4D00A19B-9AE3-AAF9-7A16-438A91114014}"/>
              </a:ext>
            </a:extLst>
          </p:cNvPr>
          <p:cNvCxnSpPr>
            <a:cxnSpLocks/>
            <a:stCxn id="46" idx="3"/>
            <a:endCxn id="72" idx="1"/>
          </p:cNvCxnSpPr>
          <p:nvPr/>
        </p:nvCxnSpPr>
        <p:spPr>
          <a:xfrm flipV="1">
            <a:off x="6323038" y="5446012"/>
            <a:ext cx="704191" cy="2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8" name="文字方塊 77">
            <a:extLst>
              <a:ext uri="{FF2B5EF4-FFF2-40B4-BE49-F238E27FC236}">
                <a16:creationId xmlns:a16="http://schemas.microsoft.com/office/drawing/2014/main" id="{EC00D8ED-05EB-DE46-6F48-664E4098E2E5}"/>
              </a:ext>
            </a:extLst>
          </p:cNvPr>
          <p:cNvSpPr txBox="1"/>
          <p:nvPr/>
        </p:nvSpPr>
        <p:spPr>
          <a:xfrm>
            <a:off x="3956232" y="912028"/>
            <a:ext cx="2381584" cy="8925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zh-TW" sz="3200" dirty="0"/>
              <a:t>1. </a:t>
            </a:r>
            <a:r>
              <a:rPr kumimoji="1" lang="zh-TW" altLang="en-US" sz="3200" dirty="0"/>
              <a:t>自提單位</a:t>
            </a:r>
            <a:endParaRPr kumimoji="1" lang="en-US" altLang="zh-TW" sz="3200" dirty="0"/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新細明體" panose="02020500000000000000" pitchFamily="18" charset="-120"/>
                <a:cs typeface="+mn-cs"/>
              </a:rPr>
              <a:t>(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新細明體" panose="02020500000000000000" pitchFamily="18" charset="-120"/>
                <a:cs typeface="+mn-cs"/>
              </a:rPr>
              <a:t>五月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新細明體" panose="02020500000000000000" pitchFamily="18" charset="-120"/>
                <a:cs typeface="+mn-cs"/>
              </a:rPr>
              <a:t>)</a:t>
            </a:r>
            <a:endParaRPr kumimoji="1" lang="zh-TW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新細明體" panose="02020500000000000000" pitchFamily="18" charset="-120"/>
              <a:cs typeface="+mn-cs"/>
            </a:endParaRPr>
          </a:p>
        </p:txBody>
      </p:sp>
      <p:cxnSp>
        <p:nvCxnSpPr>
          <p:cNvPr id="81" name="直線箭頭接點 80">
            <a:extLst>
              <a:ext uri="{FF2B5EF4-FFF2-40B4-BE49-F238E27FC236}">
                <a16:creationId xmlns:a16="http://schemas.microsoft.com/office/drawing/2014/main" id="{2DE064D6-AEAA-268A-60C8-A91E7401948C}"/>
              </a:ext>
            </a:extLst>
          </p:cNvPr>
          <p:cNvCxnSpPr>
            <a:stCxn id="6" idx="3"/>
            <a:endCxn id="78" idx="1"/>
          </p:cNvCxnSpPr>
          <p:nvPr/>
        </p:nvCxnSpPr>
        <p:spPr>
          <a:xfrm flipV="1">
            <a:off x="3078550" y="1358304"/>
            <a:ext cx="877682" cy="7320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3" name="直線箭頭接點 82">
            <a:extLst>
              <a:ext uri="{FF2B5EF4-FFF2-40B4-BE49-F238E27FC236}">
                <a16:creationId xmlns:a16="http://schemas.microsoft.com/office/drawing/2014/main" id="{8AD18550-D79C-790B-8DE8-B23B02971E1B}"/>
              </a:ext>
            </a:extLst>
          </p:cNvPr>
          <p:cNvCxnSpPr>
            <a:stCxn id="6" idx="3"/>
            <a:endCxn id="9" idx="1"/>
          </p:cNvCxnSpPr>
          <p:nvPr/>
        </p:nvCxnSpPr>
        <p:spPr>
          <a:xfrm>
            <a:off x="3078550" y="2090337"/>
            <a:ext cx="870295" cy="6751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72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30493" y="619148"/>
            <a:ext cx="10394707" cy="1371600"/>
          </a:xfrm>
        </p:spPr>
        <p:txBody>
          <a:bodyPr/>
          <a:lstStyle/>
          <a:p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學生自行申請實習單位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685800" y="2039950"/>
            <a:ext cx="10394707" cy="3311189"/>
          </a:xfrm>
        </p:spPr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學生按指定時間及地點到實習機構實習。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由學生</a:t>
            </a:r>
            <a:r>
              <a:rPr lang="zh-TW" altLang="en-US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自行申請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或選擇</a:t>
            </a:r>
            <a:r>
              <a:rPr lang="zh-TW" altLang="en-US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系上提供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擬定前往之實習機構。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學生自行申請實習單位需於</a:t>
            </a:r>
            <a:r>
              <a:rPr lang="en-US" altLang="zh-TW" sz="28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114</a:t>
            </a:r>
            <a:r>
              <a:rPr lang="zh-TW" altLang="en-US" sz="28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8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</a:t>
            </a:r>
            <a:r>
              <a:rPr lang="zh-TW" altLang="en-US" sz="28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8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31</a:t>
            </a:r>
            <a:r>
              <a:rPr lang="zh-TW" altLang="en-US" sz="28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日前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檢附相關資料，經實習單位審核同意後，實習單位繳回申請同意書，始得開始實習。 若自行申請未通過之學生，亦可選擇系上安排之實習機構。</a:t>
            </a:r>
          </a:p>
        </p:txBody>
      </p:sp>
    </p:spTree>
    <p:extLst>
      <p:ext uri="{BB962C8B-B14F-4D97-AF65-F5344CB8AC3E}">
        <p14:creationId xmlns:p14="http://schemas.microsoft.com/office/powerpoint/2010/main" val="2955902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17277" y="259640"/>
            <a:ext cx="6615969" cy="1371600"/>
          </a:xfrm>
        </p:spPr>
        <p:txBody>
          <a:bodyPr/>
          <a:lstStyle/>
          <a:p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學生自行申請實習單位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806448" y="1436035"/>
            <a:ext cx="5266107" cy="462106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zh-TW" sz="2000" kern="10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zh-TW" sz="2000" b="1" kern="100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本系可接受實習單位場域如下</a:t>
            </a:r>
            <a:endParaRPr lang="zh-TW" altLang="zh-TW" sz="2000" b="1" kern="100" dirty="0">
              <a:solidFill>
                <a:schemeClr val="accent2">
                  <a:lumMod val="75000"/>
                </a:schemeClr>
              </a:solidFill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lvl="0" algn="just">
              <a:buFont typeface="Wingdings" panose="05000000000000000000" pitchFamily="2" charset="2"/>
              <a:buChar char="ü"/>
            </a:pPr>
            <a:r>
              <a:rPr lang="zh-TW" altLang="zh-TW" sz="2000" kern="10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公私立醫療機構，區域醫院以上</a:t>
            </a:r>
            <a:endParaRPr lang="en-US" altLang="zh-TW" sz="2000" kern="100" dirty="0">
              <a:effectLst/>
              <a:latin typeface="Calibri" panose="020F0502020204030204" pitchFamily="34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lvl="0" indent="0" algn="just">
              <a:spcBef>
                <a:spcPts val="300"/>
              </a:spcBef>
              <a:buNone/>
            </a:pPr>
            <a:r>
              <a:rPr lang="zh-TW" altLang="en-US" sz="2000" kern="100" dirty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   </a:t>
            </a:r>
            <a:r>
              <a:rPr lang="en-US" altLang="zh-TW" sz="2000" kern="10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zh-TW" sz="2000" kern="10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或有教學醫院資格之地區醫院</a:t>
            </a:r>
            <a:r>
              <a:rPr lang="en-US" altLang="zh-TW" sz="2000" kern="10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endParaRPr lang="zh-TW" altLang="zh-TW" sz="20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lvl="0" algn="just">
              <a:lnSpc>
                <a:spcPts val="24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zh-TW" altLang="zh-TW" sz="2000" kern="10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有特色之健康事業管理相關連鎖機構</a:t>
            </a:r>
            <a:endParaRPr lang="zh-TW" altLang="zh-TW" sz="20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lvl="0" algn="just">
              <a:lnSpc>
                <a:spcPts val="24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zh-TW" altLang="zh-TW" sz="2000" kern="10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評鑑合格之長期照護機構</a:t>
            </a:r>
            <a:endParaRPr lang="zh-TW" altLang="zh-TW" sz="20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lvl="0" algn="just">
              <a:lnSpc>
                <a:spcPts val="24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zh-TW" altLang="zh-TW" sz="2000" kern="10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政府衛生主管機關</a:t>
            </a:r>
            <a:endParaRPr lang="zh-TW" altLang="zh-TW" sz="20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lvl="0" algn="just">
              <a:lnSpc>
                <a:spcPts val="24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zh-TW" altLang="zh-TW" sz="2000" kern="10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健康事業管理顧問公司</a:t>
            </a:r>
            <a:endParaRPr lang="zh-TW" altLang="zh-TW" sz="20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lvl="0" algn="just">
              <a:lnSpc>
                <a:spcPts val="24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zh-TW" altLang="zh-TW" sz="2000" kern="10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生物科技公司</a:t>
            </a:r>
            <a:endParaRPr lang="zh-TW" altLang="zh-TW" sz="20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lvl="0" algn="just">
              <a:lnSpc>
                <a:spcPts val="24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zh-TW" altLang="zh-TW" sz="2000" kern="10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藥廠</a:t>
            </a:r>
            <a:endParaRPr lang="zh-TW" altLang="zh-TW" sz="20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lvl="0" algn="just">
              <a:lnSpc>
                <a:spcPts val="24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zh-TW" altLang="zh-TW" sz="2000" kern="10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醫療資訊相關公司</a:t>
            </a:r>
            <a:endParaRPr lang="zh-TW" altLang="zh-TW" sz="20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lvl="0" algn="just">
              <a:lnSpc>
                <a:spcPts val="24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zh-TW" altLang="zh-TW" sz="2000" kern="10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其他經本系審查通過之機構</a:t>
            </a:r>
            <a:endParaRPr lang="zh-TW" altLang="en-US" sz="2000" kern="100" dirty="0">
              <a:effectLst/>
              <a:latin typeface="Calibri" panose="020F0502020204030204" pitchFamily="34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4" name="內容版面配置區 2">
            <a:extLst>
              <a:ext uri="{FF2B5EF4-FFF2-40B4-BE49-F238E27FC236}">
                <a16:creationId xmlns:a16="http://schemas.microsoft.com/office/drawing/2014/main" id="{6F760AE9-16AD-4CCA-8315-6A21191FCDB1}"/>
              </a:ext>
            </a:extLst>
          </p:cNvPr>
          <p:cNvSpPr txBox="1">
            <a:spLocks/>
          </p:cNvSpPr>
          <p:nvPr/>
        </p:nvSpPr>
        <p:spPr>
          <a:xfrm>
            <a:off x="6771538" y="1433125"/>
            <a:ext cx="3755786" cy="28338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800"/>
              </a:lnSpc>
              <a:spcBef>
                <a:spcPts val="1200"/>
              </a:spcBef>
              <a:buNone/>
            </a:pPr>
            <a:r>
              <a:rPr lang="zh-TW" altLang="zh-TW" sz="2000" b="1" kern="1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初步評估條件如下，該單位需</a:t>
            </a:r>
            <a:endParaRPr lang="zh-TW" altLang="zh-TW" sz="2000" b="1" kern="1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>
              <a:lnSpc>
                <a:spcPts val="28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zh-TW" altLang="zh-TW" sz="2000" kern="100" dirty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有完整實習計畫</a:t>
            </a:r>
            <a:endParaRPr lang="zh-TW" altLang="zh-TW" sz="2000" kern="100" dirty="0"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>
              <a:lnSpc>
                <a:spcPts val="28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zh-TW" altLang="zh-TW" sz="2000" kern="100" dirty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有專人指導實習生</a:t>
            </a:r>
            <a:endParaRPr lang="zh-TW" altLang="zh-TW" sz="2000" kern="100" dirty="0"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>
              <a:lnSpc>
                <a:spcPts val="28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zh-TW" altLang="zh-TW" sz="2000" kern="100" dirty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清楚實習評估標準</a:t>
            </a:r>
            <a:endParaRPr lang="zh-TW" altLang="zh-TW" sz="2000" kern="100" dirty="0"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>
              <a:lnSpc>
                <a:spcPts val="28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zh-TW" altLang="zh-TW" sz="2000" kern="100" dirty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具有一定規模</a:t>
            </a:r>
            <a:endParaRPr lang="zh-TW" altLang="zh-TW" sz="2000" kern="100" dirty="0"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cxnSp>
        <p:nvCxnSpPr>
          <p:cNvPr id="6" name="直線接點 5">
            <a:extLst>
              <a:ext uri="{FF2B5EF4-FFF2-40B4-BE49-F238E27FC236}">
                <a16:creationId xmlns:a16="http://schemas.microsoft.com/office/drawing/2014/main" id="{DF216FB1-D5D4-44DD-A022-C07541062ADA}"/>
              </a:ext>
            </a:extLst>
          </p:cNvPr>
          <p:cNvCxnSpPr>
            <a:cxnSpLocks/>
          </p:cNvCxnSpPr>
          <p:nvPr/>
        </p:nvCxnSpPr>
        <p:spPr>
          <a:xfrm>
            <a:off x="6072555" y="1631240"/>
            <a:ext cx="0" cy="439133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03791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內容版面配置區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818007989"/>
              </p:ext>
            </p:extLst>
          </p:nvPr>
        </p:nvGraphicFramePr>
        <p:xfrm>
          <a:off x="2100002" y="776388"/>
          <a:ext cx="7991996" cy="5305224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13176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8545">
                  <a:extLst>
                    <a:ext uri="{9D8B030D-6E8A-4147-A177-3AD203B41FA5}">
                      <a16:colId xmlns:a16="http://schemas.microsoft.com/office/drawing/2014/main" val="4121691778"/>
                    </a:ext>
                  </a:extLst>
                </a:gridCol>
                <a:gridCol w="12452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305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12398">
                <a:tc gridSpan="4">
                  <a:txBody>
                    <a:bodyPr/>
                    <a:lstStyle/>
                    <a:p>
                      <a:pPr marL="0" marR="0" lvl="0" indent="3355975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一、基本資料</a:t>
                      </a:r>
                    </a:p>
                  </a:txBody>
                  <a:tcPr marL="11447" marR="11447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7867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實習課程類型</a:t>
                      </a:r>
                      <a:endParaRPr lang="zh-TW" sz="16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1447" marR="114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6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學期實習</a:t>
                      </a:r>
                      <a:endParaRPr lang="zh-TW" sz="16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1447" marR="114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實習期間</a:t>
                      </a:r>
                      <a:endParaRPr lang="zh-TW" sz="16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1447" marR="114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6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民國</a:t>
                      </a:r>
                      <a:r>
                        <a:rPr lang="en-US" sz="16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</a:t>
                      </a:r>
                      <a:r>
                        <a:rPr lang="en-US" altLang="zh-TW" sz="16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  <a:r>
                        <a:rPr lang="zh-TW" sz="16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r>
                        <a:rPr lang="en-US" sz="16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02</a:t>
                      </a:r>
                      <a:r>
                        <a:rPr lang="zh-TW" sz="16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  <a:r>
                        <a:rPr lang="en-US" sz="16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~</a:t>
                      </a:r>
                      <a:r>
                        <a:rPr lang="zh-TW" sz="16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民國</a:t>
                      </a:r>
                      <a:r>
                        <a:rPr lang="en-US" sz="16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</a:t>
                      </a:r>
                      <a:r>
                        <a:rPr lang="en-US" altLang="zh-TW" sz="16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  <a:r>
                        <a:rPr lang="zh-TW" sz="16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r>
                        <a:rPr lang="en-US" sz="16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</a:t>
                      </a:r>
                      <a:r>
                        <a:rPr lang="en-US" altLang="zh-TW" sz="16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  <a:r>
                        <a:rPr lang="zh-TW" sz="16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  <a:endParaRPr lang="zh-TW" sz="16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1447" marR="11447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7867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實習機構</a:t>
                      </a:r>
                      <a:r>
                        <a:rPr lang="zh-HK" sz="16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名稱</a:t>
                      </a:r>
                      <a:endParaRPr lang="zh-TW" sz="16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1447" marR="1144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6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1447" marR="114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實習</a:t>
                      </a:r>
                      <a:r>
                        <a:rPr lang="zh-HK" sz="16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部門</a:t>
                      </a:r>
                      <a:endParaRPr lang="zh-TW" sz="16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1447" marR="1144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6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1447" marR="11447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7867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6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實習名額</a:t>
                      </a:r>
                      <a:endParaRPr lang="zh-TW" sz="16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1447" marR="1144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6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1447" marR="114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實習</a:t>
                      </a:r>
                      <a:r>
                        <a:rPr lang="zh-TW" sz="16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區域</a:t>
                      </a:r>
                      <a:endParaRPr lang="zh-TW" sz="16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1447" marR="1144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6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1447" marR="11447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4496">
                <a:tc gridSpan="4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HK" sz="16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二、實習學習內容</a:t>
                      </a:r>
                      <a:endParaRPr lang="zh-TW" sz="16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1447" marR="11447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5022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HK" sz="16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實習課程目標</a:t>
                      </a:r>
                      <a:endParaRPr lang="zh-TW" sz="16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1447" marR="11447" marT="0" marB="0" anchor="ctr"/>
                </a:tc>
                <a:tc gridSpan="3">
                  <a:txBody>
                    <a:bodyPr/>
                    <a:lstStyle/>
                    <a:p>
                      <a:r>
                        <a:rPr lang="en-US" sz="16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altLang="en-US"/>
                    </a:p>
                  </a:txBody>
                  <a:tcPr marL="11447" marR="11447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7141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6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實習工作內容</a:t>
                      </a:r>
                      <a:endParaRPr lang="zh-TW" sz="16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1447" marR="11447" marT="0" marB="0" anchor="ctr"/>
                </a:tc>
                <a:tc gridSpan="3">
                  <a:txBody>
                    <a:bodyPr/>
                    <a:lstStyle/>
                    <a:p>
                      <a:r>
                        <a:rPr lang="en-US" sz="16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altLang="en-US" dirty="0"/>
                    </a:p>
                  </a:txBody>
                  <a:tcPr marL="11447" marR="11447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5515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6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實習報名方式</a:t>
                      </a:r>
                      <a:endParaRPr lang="zh-TW" sz="16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1447" marR="11447" marT="0" marB="0" anchor="ctr"/>
                </a:tc>
                <a:tc gridSpan="3">
                  <a:txBody>
                    <a:bodyPr/>
                    <a:lstStyle/>
                    <a:p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altLang="en-US" dirty="0"/>
                    </a:p>
                  </a:txBody>
                  <a:tcPr marL="11447" marR="11447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2585">
                <a:tc row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6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HK" sz="16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實習內容規劃</a:t>
                      </a:r>
                      <a:endParaRPr lang="zh-TW" sz="16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1447" marR="11447" marT="0" marB="0" anchor="ctr"/>
                </a:tc>
                <a:tc gridSpan="3">
                  <a:txBody>
                    <a:bodyPr/>
                    <a:lstStyle/>
                    <a:p>
                      <a:r>
                        <a:rPr lang="zh-TW" sz="16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內容簡介</a:t>
                      </a:r>
                      <a:endParaRPr lang="zh-TW" altLang="en-US"/>
                    </a:p>
                  </a:txBody>
                  <a:tcPr marL="11447" marR="11447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6446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sz="16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altLang="en-US" dirty="0"/>
                    </a:p>
                  </a:txBody>
                  <a:tcPr marL="11447" marR="11447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94509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59202" y="379046"/>
            <a:ext cx="10396882" cy="993531"/>
          </a:xfrm>
        </p:spPr>
        <p:txBody>
          <a:bodyPr>
            <a:normAutofit/>
          </a:bodyPr>
          <a:lstStyle/>
          <a:p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目前收到的申請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615461" y="1558924"/>
            <a:ext cx="4517967" cy="3423139"/>
          </a:xfrm>
        </p:spPr>
        <p:txBody>
          <a:bodyPr>
            <a:normAutofit/>
          </a:bodyPr>
          <a:lstStyle/>
          <a:p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242124" y="5299076"/>
            <a:ext cx="11707752" cy="14097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 cap="all" baseline="0">
                <a:solidFill>
                  <a:schemeClr val="accent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sz="3800" b="1" dirty="0">
                <a:solidFill>
                  <a:srgbClr val="FF0000"/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※</a:t>
            </a:r>
            <a:r>
              <a:rPr lang="zh-TW" altLang="en-US" sz="3800" b="1" dirty="0">
                <a:solidFill>
                  <a:srgbClr val="FF0000"/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若沒有看到你所申請的機構，請聯繫系辦並重新寄送</a:t>
            </a:r>
          </a:p>
        </p:txBody>
      </p:sp>
    </p:spTree>
    <p:extLst>
      <p:ext uri="{BB962C8B-B14F-4D97-AF65-F5344CB8AC3E}">
        <p14:creationId xmlns:p14="http://schemas.microsoft.com/office/powerpoint/2010/main" val="10588903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30493" y="642594"/>
            <a:ext cx="10394707" cy="1371600"/>
          </a:xfrm>
        </p:spPr>
        <p:txBody>
          <a:bodyPr/>
          <a:lstStyle/>
          <a:p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學生返鄉實習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494200" y="2014194"/>
            <a:ext cx="11203599" cy="3311189"/>
          </a:xfrm>
        </p:spPr>
        <p:txBody>
          <a:bodyPr>
            <a:normAutofit/>
          </a:bodyPr>
          <a:lstStyle/>
          <a:p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資格：居住地位於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桃園以南（含桃園地區）</a:t>
            </a:r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注意：並非居住雙北、基隆地區不能申請，而是因為醫院不會安排住宿、交通！</a:t>
            </a:r>
            <a:endParaRPr lang="en-US" altLang="zh-TW" sz="24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實習場域：</a:t>
            </a:r>
            <a:r>
              <a:rPr lang="zh-TW" altLang="en-US" sz="2400" b="1" dirty="0"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限區域醫院以上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，目前仍</a:t>
            </a:r>
            <a:r>
              <a:rPr lang="zh-TW" altLang="en-US" sz="2400" b="1" dirty="0"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限定醫院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為主。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可於</a:t>
            </a:r>
            <a:r>
              <a:rPr lang="zh-TW" altLang="en-US" sz="2400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申請單上註明有興趣的科室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，以利媒合實習單位，但</a:t>
            </a:r>
            <a:r>
              <a:rPr lang="zh-TW" altLang="en-US" sz="2400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不一定符合同學需求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</a:p>
          <a:p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依系上提供申請書（如附件），</a:t>
            </a:r>
            <a:r>
              <a:rPr lang="zh-TW" altLang="en-US" sz="32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於 </a:t>
            </a:r>
            <a:r>
              <a:rPr lang="en-US" altLang="zh-TW" sz="32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114</a:t>
            </a:r>
            <a:r>
              <a:rPr lang="zh-TW" altLang="en-US" sz="32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 </a:t>
            </a:r>
            <a:r>
              <a:rPr lang="en-US" altLang="zh-TW" sz="32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 </a:t>
            </a:r>
            <a:r>
              <a:rPr lang="zh-TW" altLang="en-US" sz="32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 </a:t>
            </a:r>
            <a:r>
              <a:rPr lang="en-US" altLang="zh-TW" sz="32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 </a:t>
            </a:r>
            <a:r>
              <a:rPr lang="zh-TW" altLang="en-US" sz="32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日前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，提供 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 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個志願序，將資料寄給系辦（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chunfong@ntunhs.edu.tw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）。</a:t>
            </a:r>
          </a:p>
        </p:txBody>
      </p:sp>
    </p:spTree>
    <p:extLst>
      <p:ext uri="{BB962C8B-B14F-4D97-AF65-F5344CB8AC3E}">
        <p14:creationId xmlns:p14="http://schemas.microsoft.com/office/powerpoint/2010/main" val="19387608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48146" y="437662"/>
            <a:ext cx="10058400" cy="1371600"/>
          </a:xfrm>
        </p:spPr>
        <p:txBody>
          <a:bodyPr/>
          <a:lstStyle/>
          <a:p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學生返鄉實習</a:t>
            </a: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157151232"/>
              </p:ext>
            </p:extLst>
          </p:nvPr>
        </p:nvGraphicFramePr>
        <p:xfrm>
          <a:off x="748146" y="1590431"/>
          <a:ext cx="10407534" cy="473248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{0E3FDE45-AF77-4B5C-9715-49D594BDF05E}</a:tableStyleId>
              </a:tblPr>
              <a:tblGrid>
                <a:gridCol w="19057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91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406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9991"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solidFill>
                            <a:schemeClr val="tx1"/>
                          </a:solidFill>
                          <a:effectLst/>
                        </a:rPr>
                        <a:t>學生姓名</a:t>
                      </a:r>
                      <a:endParaRPr lang="zh-TW" sz="18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0577" marR="40577" marT="0" marB="0" anchor="ctr"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18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0577" marR="40577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solidFill>
                            <a:schemeClr val="tx1"/>
                          </a:solidFill>
                          <a:effectLst/>
                        </a:rPr>
                        <a:t>居住地</a:t>
                      </a:r>
                      <a:endParaRPr lang="zh-TW" sz="18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0577" marR="40577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chemeClr val="tx1"/>
                          </a:solidFill>
                          <a:effectLst/>
                        </a:rPr>
                        <a:t>                       </a:t>
                      </a:r>
                      <a:r>
                        <a:rPr lang="zh-TW" sz="1800" kern="100" dirty="0">
                          <a:solidFill>
                            <a:schemeClr val="tx1"/>
                          </a:solidFill>
                          <a:effectLst/>
                        </a:rPr>
                        <a:t>縣市</a:t>
                      </a:r>
                      <a:r>
                        <a:rPr lang="en-US" sz="1800" kern="100" dirty="0">
                          <a:solidFill>
                            <a:schemeClr val="tx1"/>
                          </a:solidFill>
                          <a:effectLst/>
                        </a:rPr>
                        <a:t>             </a:t>
                      </a:r>
                      <a:r>
                        <a:rPr lang="zh-TW" sz="1800" kern="100" dirty="0">
                          <a:solidFill>
                            <a:schemeClr val="tx1"/>
                          </a:solidFill>
                          <a:effectLst/>
                        </a:rPr>
                        <a:t>區</a:t>
                      </a:r>
                      <a:endParaRPr lang="zh-TW" sz="18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0577" marR="40577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5401"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solidFill>
                            <a:schemeClr val="tx1"/>
                          </a:solidFill>
                          <a:effectLst/>
                        </a:rPr>
                        <a:t>班級</a:t>
                      </a:r>
                      <a:endParaRPr lang="zh-TW" sz="1800" b="1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0577" marR="40577" marT="0" marB="0" anchor="ctr"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1800" b="1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0577" marR="40577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solidFill>
                            <a:schemeClr val="tx1"/>
                          </a:solidFill>
                          <a:effectLst/>
                        </a:rPr>
                        <a:t>學號</a:t>
                      </a:r>
                      <a:endParaRPr lang="zh-TW" sz="1800" b="1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0577" marR="40577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18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0577" marR="40577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9847"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chemeClr val="tx1"/>
                          </a:solidFill>
                          <a:effectLst/>
                        </a:rPr>
                        <a:t>E-mail</a:t>
                      </a:r>
                      <a:endParaRPr lang="zh-TW" sz="1800" b="1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0577" marR="40577" marT="0" marB="0" anchor="ctr"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1800" b="1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0577" marR="40577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effectLst/>
                        </a:rPr>
                        <a:t>手機</a:t>
                      </a:r>
                      <a:endParaRPr lang="zh-TW" sz="18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0577" marR="40577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 </a:t>
                      </a:r>
                      <a:endParaRPr lang="zh-TW" sz="18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0577" marR="40577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9991">
                <a:tc gridSpan="4"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2000" b="1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欲實習機構全名及地址</a:t>
                      </a:r>
                      <a:r>
                        <a:rPr lang="en-US" sz="2000" b="1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sz="2000" b="1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填寫實習機構前，請注意調查表下方之附註說明</a:t>
                      </a:r>
                      <a:r>
                        <a:rPr lang="en-US" sz="2000" b="1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sz="2000" b="1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0577" marR="40577" marT="0" marB="0" anchor="ctr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19950">
                <a:tc gridSpan="4"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solidFill>
                            <a:schemeClr val="tx1"/>
                          </a:solidFill>
                          <a:effectLst/>
                        </a:rPr>
                        <a:t>優先順序</a:t>
                      </a:r>
                      <a:r>
                        <a:rPr lang="en-US" sz="1800" b="1" kern="100" dirty="0">
                          <a:solidFill>
                            <a:schemeClr val="tx1"/>
                          </a:solidFill>
                          <a:effectLst/>
                        </a:rPr>
                        <a:t>1:____________________</a:t>
                      </a:r>
                      <a:r>
                        <a:rPr lang="zh-TW" sz="1800" b="1" kern="100" dirty="0">
                          <a:solidFill>
                            <a:schemeClr val="tx1"/>
                          </a:solidFill>
                          <a:effectLst/>
                        </a:rPr>
                        <a:t>，地址</a:t>
                      </a:r>
                      <a:r>
                        <a:rPr lang="en-US" sz="1800" b="1" kern="100" dirty="0">
                          <a:solidFill>
                            <a:schemeClr val="tx1"/>
                          </a:solidFill>
                          <a:effectLst/>
                        </a:rPr>
                        <a:t>:_______________________________________</a:t>
                      </a:r>
                      <a:endParaRPr lang="zh-TW" sz="18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18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solidFill>
                            <a:schemeClr val="tx1"/>
                          </a:solidFill>
                          <a:effectLst/>
                        </a:rPr>
                        <a:t>優先順序</a:t>
                      </a:r>
                      <a:r>
                        <a:rPr lang="en-US" sz="1800" b="1" kern="100" dirty="0">
                          <a:solidFill>
                            <a:schemeClr val="tx1"/>
                          </a:solidFill>
                          <a:effectLst/>
                        </a:rPr>
                        <a:t>2:____________________</a:t>
                      </a:r>
                      <a:r>
                        <a:rPr lang="zh-TW" sz="1800" b="1" kern="100" dirty="0">
                          <a:solidFill>
                            <a:schemeClr val="tx1"/>
                          </a:solidFill>
                          <a:effectLst/>
                        </a:rPr>
                        <a:t>，地址</a:t>
                      </a:r>
                      <a:r>
                        <a:rPr lang="en-US" sz="1800" b="1" kern="100" dirty="0">
                          <a:solidFill>
                            <a:schemeClr val="tx1"/>
                          </a:solidFill>
                          <a:effectLst/>
                        </a:rPr>
                        <a:t>:_______________________________________</a:t>
                      </a:r>
                      <a:endParaRPr lang="zh-TW" sz="18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b="1" u="none" strike="noStrike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18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solidFill>
                            <a:schemeClr val="tx1"/>
                          </a:solidFill>
                          <a:effectLst/>
                        </a:rPr>
                        <a:t>優先順序</a:t>
                      </a:r>
                      <a:r>
                        <a:rPr lang="en-US" sz="1800" b="1" kern="100" dirty="0">
                          <a:solidFill>
                            <a:schemeClr val="tx1"/>
                          </a:solidFill>
                          <a:effectLst/>
                        </a:rPr>
                        <a:t>3:____________________</a:t>
                      </a:r>
                      <a:r>
                        <a:rPr lang="zh-TW" sz="1800" b="1" kern="100" dirty="0">
                          <a:solidFill>
                            <a:schemeClr val="tx1"/>
                          </a:solidFill>
                          <a:effectLst/>
                        </a:rPr>
                        <a:t>，地址</a:t>
                      </a:r>
                      <a:r>
                        <a:rPr lang="en-US" sz="1800" b="1" kern="100" dirty="0">
                          <a:solidFill>
                            <a:schemeClr val="tx1"/>
                          </a:solidFill>
                          <a:effectLst/>
                        </a:rPr>
                        <a:t>:_______________________________________</a:t>
                      </a:r>
                      <a:endParaRPr lang="zh-TW" sz="1800" b="1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0577" marR="40577" marT="0" marB="0" anchor="ctr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7302"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solidFill>
                            <a:schemeClr val="tx1"/>
                          </a:solidFill>
                          <a:effectLst/>
                        </a:rPr>
                        <a:t>特殊說明</a:t>
                      </a:r>
                      <a:endParaRPr lang="zh-TW" sz="1800" b="1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0577" marR="40577" marT="0" marB="0" anchor="ctr"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3"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1800" b="1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0577" marR="40577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57272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30493" y="642594"/>
            <a:ext cx="10394707" cy="1371600"/>
          </a:xfrm>
        </p:spPr>
        <p:txBody>
          <a:bodyPr/>
          <a:lstStyle/>
          <a:p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學生返鄉實習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730493" y="2014194"/>
            <a:ext cx="11068538" cy="3311189"/>
          </a:xfrm>
        </p:spPr>
        <p:txBody>
          <a:bodyPr>
            <a:normAutofit/>
          </a:bodyPr>
          <a:lstStyle/>
          <a:p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注意事項</a:t>
            </a:r>
          </a:p>
          <a:p>
            <a:pPr marL="0" indent="0">
              <a:buNone/>
            </a:pP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1. 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本方案並</a:t>
            </a:r>
            <a:r>
              <a:rPr lang="en-US" altLang="zh-TW" sz="2000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”</a:t>
            </a:r>
            <a:r>
              <a:rPr lang="zh-TW" altLang="en-US" sz="2000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非強迫返鄉</a:t>
            </a:r>
            <a:r>
              <a:rPr lang="en-US" altLang="zh-TW" sz="2000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”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就近實習，若符合資格但欲留北部實習者，亦可選擇留在北部實習。</a:t>
            </a:r>
          </a:p>
          <a:p>
            <a:pPr marL="0" indent="0">
              <a:buNone/>
            </a:pP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2. </a:t>
            </a:r>
            <a:r>
              <a:rPr lang="zh-TW" altLang="en-US" sz="20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填寫此方案者，不能再參加其他方案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</a:p>
          <a:p>
            <a:pPr marL="0" indent="0">
              <a:buNone/>
            </a:pP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3. 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填寫此方案者，一般於實習說明會時公布分配之醫療院所，不需參加第二階段協調。</a:t>
            </a:r>
          </a:p>
          <a:p>
            <a:pPr marL="0" indent="0">
              <a:buNone/>
            </a:pP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4. 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參加此方案者，一般無法於事前知悉實習醫院分配之實習單位與方式，通常會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12 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月左右確認。</a:t>
            </a:r>
          </a:p>
          <a:p>
            <a:pPr marL="0" indent="0">
              <a:buNone/>
            </a:pP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5. 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如遇選定實習單位因突發狀況提前通知停止收實習生，會與申請者儘速協商。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6.</a:t>
            </a:r>
            <a:r>
              <a:rPr lang="zh-TW" altLang="zh-TW" sz="2000" kern="1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參與此方案者，</a:t>
            </a:r>
            <a:r>
              <a:rPr lang="zh-TW" altLang="zh-TW" sz="2000" kern="100" dirty="0">
                <a:solidFill>
                  <a:srgbClr val="0070C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仍須參加</a:t>
            </a:r>
            <a:r>
              <a:rPr lang="en-US" altLang="zh-TW" sz="2000" kern="100" dirty="0">
                <a:solidFill>
                  <a:srgbClr val="0070C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11</a:t>
            </a:r>
            <a:r>
              <a:rPr lang="zh-TW" altLang="zh-TW" sz="2000" kern="100" dirty="0">
                <a:solidFill>
                  <a:srgbClr val="0070C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月份的實習說明會</a:t>
            </a:r>
          </a:p>
        </p:txBody>
      </p:sp>
    </p:spTree>
    <p:extLst>
      <p:ext uri="{BB962C8B-B14F-4D97-AF65-F5344CB8AC3E}">
        <p14:creationId xmlns:p14="http://schemas.microsoft.com/office/powerpoint/2010/main" val="39855452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肥皂">
  <a:themeElements>
    <a:clrScheme name="肥皂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肥皂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肥皂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TM03457510[[fn=肥皂]]</Template>
  <TotalTime>23143</TotalTime>
  <Words>830</Words>
  <Application>Microsoft Office PowerPoint</Application>
  <PresentationFormat>寬螢幕</PresentationFormat>
  <Paragraphs>111</Paragraphs>
  <Slides>10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9" baseType="lpstr">
      <vt:lpstr>微軟正黑體</vt:lpstr>
      <vt:lpstr>Arial</vt:lpstr>
      <vt:lpstr>Arial Black</vt:lpstr>
      <vt:lpstr>Bahnschrift SemiBold</vt:lpstr>
      <vt:lpstr>Calibri</vt:lpstr>
      <vt:lpstr>Century Gothic</vt:lpstr>
      <vt:lpstr>Garamond</vt:lpstr>
      <vt:lpstr>Wingdings</vt:lpstr>
      <vt:lpstr>肥皂</vt:lpstr>
      <vt:lpstr>1132_實習先行規劃</vt:lpstr>
      <vt:lpstr>實習機構媒合規劃</vt:lpstr>
      <vt:lpstr>學生自行申請實習單位</vt:lpstr>
      <vt:lpstr>學生自行申請實習單位</vt:lpstr>
      <vt:lpstr>PowerPoint 簡報</vt:lpstr>
      <vt:lpstr>目前收到的申請</vt:lpstr>
      <vt:lpstr>學生返鄉實習</vt:lpstr>
      <vt:lpstr>學生返鄉實習</vt:lpstr>
      <vt:lpstr>學生返鄉實習</vt:lpstr>
      <vt:lpstr>PowerPoint 簡報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實習計畫書</dc:title>
  <dc:creator>Microsoft 帳戶</dc:creator>
  <cp:lastModifiedBy>王淳鋒</cp:lastModifiedBy>
  <cp:revision>31</cp:revision>
  <dcterms:created xsi:type="dcterms:W3CDTF">2023-03-07T07:14:26Z</dcterms:created>
  <dcterms:modified xsi:type="dcterms:W3CDTF">2025-05-29T05:36:56Z</dcterms:modified>
</cp:coreProperties>
</file>